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598"/>
  </p:normalViewPr>
  <p:slideViewPr>
    <p:cSldViewPr snapToGrid="0">
      <p:cViewPr varScale="1">
        <p:scale>
          <a:sx n="138" d="100"/>
          <a:sy n="138" d="100"/>
        </p:scale>
        <p:origin x="17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71808-DBA7-3343-8074-5070DD7D15AA}" type="datetimeFigureOut">
              <a:rPr lang="en-MX" smtClean="0"/>
              <a:t>07/11/25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931D9-0BCE-004D-A5F0-89C1ED467F62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74415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931D9-0BCE-004D-A5F0-89C1ED467F62}" type="slidenum">
              <a:rPr lang="en-MX" smtClean="0"/>
              <a:t>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787414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931D9-0BCE-004D-A5F0-89C1ED467F62}" type="slidenum">
              <a:rPr lang="en-MX" smtClean="0"/>
              <a:t>9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31117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93429-D172-B334-3986-C924296BE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3450A-BE6E-AFC8-072B-89F744CD3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AF24C-79F5-A3E3-6C6F-56C0B5D4B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25389-E807-89FC-948A-1F009BE33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931D9-0BCE-004D-A5F0-89C1ED467F62}" type="slidenum">
              <a:rPr lang="en-MX" smtClean="0"/>
              <a:t>10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8723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trophy with a blue and white background&#10;&#10;AI-generated content may be incorrect.">
            <a:extLst>
              <a:ext uri="{FF2B5EF4-FFF2-40B4-BE49-F238E27FC236}">
                <a16:creationId xmlns:a16="http://schemas.microsoft.com/office/drawing/2014/main" id="{42B3825E-3A5F-525C-30F4-D6FC40BF4C7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68BDA2-ECBE-620C-970E-5E38F922A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237" y="995218"/>
            <a:ext cx="3628501" cy="1336584"/>
          </a:xfrm>
        </p:spPr>
        <p:txBody>
          <a:bodyPr>
            <a:normAutofit fontScale="90000"/>
          </a:bodyPr>
          <a:lstStyle/>
          <a:p>
            <a:r>
              <a:rPr lang="en-MX" sz="9600" dirty="0">
                <a:latin typeface="Century Gothic" panose="020B0502020202020204" pitchFamily="34" charset="0"/>
              </a:rPr>
              <a:t>26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CBFE3C-83C9-BF47-4B30-8A5DE926F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103" y="2192475"/>
            <a:ext cx="5764768" cy="3866579"/>
          </a:xfrm>
        </p:spPr>
        <p:txBody>
          <a:bodyPr>
            <a:noAutofit/>
          </a:bodyPr>
          <a:lstStyle/>
          <a:p>
            <a:r>
              <a:rPr lang="en-MX" sz="5400" dirty="0"/>
              <a:t>La app que necesitas </a:t>
            </a:r>
            <a:br>
              <a:rPr lang="en-MX" sz="5400" dirty="0"/>
            </a:br>
            <a:r>
              <a:rPr lang="en-MX" sz="5400" dirty="0"/>
              <a:t>para este </a:t>
            </a:r>
            <a:br>
              <a:rPr lang="en-MX" sz="5400" dirty="0"/>
            </a:br>
            <a:r>
              <a:rPr lang="en-MX" sz="5400" dirty="0"/>
              <a:t>mundial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328AB3-9A37-1289-61C9-B2A8F8C3C1B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65" r="3507"/>
          <a:stretch>
            <a:fillRect/>
          </a:stretch>
        </p:blipFill>
        <p:spPr>
          <a:xfrm>
            <a:off x="8799528" y="313267"/>
            <a:ext cx="2774406" cy="5942221"/>
          </a:xfrm>
          <a:prstGeom prst="rect">
            <a:avLst/>
          </a:prstGeom>
        </p:spPr>
      </p:pic>
      <p:pic>
        <p:nvPicPr>
          <p:cNvPr id="9" name="wwd.mp3juice.blog - Daddy Yankee - Grito Mundial (Extended Version).mp3">
            <a:hlinkClick r:id="" action="ppaction://media"/>
            <a:extLst>
              <a:ext uri="{FF2B5EF4-FFF2-40B4-BE49-F238E27FC236}">
                <a16:creationId xmlns:a16="http://schemas.microsoft.com/office/drawing/2014/main" id="{E7FD65F5-F590-D49D-50A9-D5855FBAF2F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0054.97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9963" y="6640945"/>
            <a:ext cx="138546" cy="13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8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1"/>
      <p:bldP spid="3" grpI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B13BB-AA1B-6E9F-DEA7-8ED418E97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old trophy with a blue and white background&#10;&#10;AI-generated content may be incorrect.">
            <a:extLst>
              <a:ext uri="{FF2B5EF4-FFF2-40B4-BE49-F238E27FC236}">
                <a16:creationId xmlns:a16="http://schemas.microsoft.com/office/drawing/2014/main" id="{A6F299D1-6DE3-FB7D-5B59-7ABA3C5D2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CB4937-A6CA-D223-F56B-5EA9305D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2" y="988292"/>
            <a:ext cx="4303525" cy="405014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es-ES_tradnl" sz="48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gana </a:t>
            </a:r>
            <a:br>
              <a:rPr lang="es-ES_tradnl" sz="48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48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la </a:t>
            </a:r>
            <a:br>
              <a:rPr lang="es-ES_tradnl" sz="48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48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oportunidad </a:t>
            </a:r>
            <a:br>
              <a:rPr lang="es-ES_tradnl" sz="48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48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 </a:t>
            </a:r>
            <a:br>
              <a:rPr lang="es-ES_tradnl" sz="48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48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estar en </a:t>
            </a:r>
            <a:br>
              <a:rPr lang="es-ES_tradnl" sz="48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48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la final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C16E02-EC54-5345-8D9A-9AEEC5489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278" y="1347859"/>
            <a:ext cx="4973088" cy="358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8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old trophy with a blue and white background&#10;&#10;AI-generated content may be incorrect.">
            <a:extLst>
              <a:ext uri="{FF2B5EF4-FFF2-40B4-BE49-F238E27FC236}">
                <a16:creationId xmlns:a16="http://schemas.microsoft.com/office/drawing/2014/main" id="{AE906B85-14BD-A7F3-26FC-4E72E6841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C2551A-7E4B-24E2-11E2-3461065CC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091" y="1354666"/>
            <a:ext cx="4636803" cy="31326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Todos los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marcadores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 un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solo </a:t>
            </a:r>
            <a:r>
              <a:rPr lang="es-ES_tradnl" sz="5400" noProof="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click</a:t>
            </a:r>
            <a:endParaRPr lang="es-ES_tradnl" sz="5400" noProof="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8FD9D1-555E-3F20-FA66-305408A0A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884" y="397164"/>
            <a:ext cx="2871174" cy="580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0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4544D-E55D-A3EB-3F6D-2B944B473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old trophy with a blue and white background&#10;&#10;AI-generated content may be incorrect.">
            <a:extLst>
              <a:ext uri="{FF2B5EF4-FFF2-40B4-BE49-F238E27FC236}">
                <a16:creationId xmlns:a16="http://schemas.microsoft.com/office/drawing/2014/main" id="{6509330C-51C7-B947-DCA8-AA0C0018F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3E4E2-5905-AEE6-5AEC-B4864906D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99" y="2353733"/>
            <a:ext cx="5107399" cy="155324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Todas las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selecciones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89CD1-ADF6-459C-BD8A-596CA032CD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2" r="2212" b="831"/>
          <a:stretch>
            <a:fillRect/>
          </a:stretch>
        </p:blipFill>
        <p:spPr>
          <a:xfrm>
            <a:off x="8599055" y="391774"/>
            <a:ext cx="2918690" cy="588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797B-6FC8-3419-E60F-14DF71E39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old trophy with a blue and white background&#10;&#10;AI-generated content may be incorrect.">
            <a:extLst>
              <a:ext uri="{FF2B5EF4-FFF2-40B4-BE49-F238E27FC236}">
                <a16:creationId xmlns:a16="http://schemas.microsoft.com/office/drawing/2014/main" id="{78BABE62-9D45-11A8-F274-AB4249F68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85B4E-4DF7-B997-3824-97CC6D38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78" y="1473201"/>
            <a:ext cx="4044137" cy="29633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Todos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tus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jugadores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favoritos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33085-274D-A072-9E0D-1FCA9C8B0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582" y="240145"/>
            <a:ext cx="3081482" cy="616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0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8352F-C884-3998-CD72-B9CA667CD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old trophy with a blue and white background&#10;&#10;AI-generated content may be incorrect.">
            <a:extLst>
              <a:ext uri="{FF2B5EF4-FFF2-40B4-BE49-F238E27FC236}">
                <a16:creationId xmlns:a16="http://schemas.microsoft.com/office/drawing/2014/main" id="{BC24F9E0-6897-476E-FE2D-2CEF7387B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5000"/>
          <a:stretch>
            <a:fillRect/>
          </a:stretch>
        </p:blipFill>
        <p:spPr>
          <a:xfrm>
            <a:off x="20" y="22014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59521-5DAD-BB46-9FBA-8DAA19BF7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312333"/>
            <a:ext cx="3367425" cy="262313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Todos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los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Estadios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6FF960-8985-3259-F9B9-1DAA73232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582" y="220143"/>
            <a:ext cx="3221295" cy="642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0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5E1CF-17B8-8D5F-0D61-B84FD9717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old trophy with a blue and white background&#10;&#10;AI-generated content may be incorrect.">
            <a:extLst>
              <a:ext uri="{FF2B5EF4-FFF2-40B4-BE49-F238E27FC236}">
                <a16:creationId xmlns:a16="http://schemas.microsoft.com/office/drawing/2014/main" id="{5E43CD42-0292-26BB-F18B-0C2A83409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5000"/>
          <a:stretch>
            <a:fillRect/>
          </a:stretch>
        </p:blipFill>
        <p:spPr>
          <a:xfrm>
            <a:off x="20" y="22014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11E382-A3C1-FCE1-60FC-E3CFF7A7B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557866"/>
            <a:ext cx="4038600" cy="262313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Visualiza 360 los estadios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80318-F6B7-E614-0BBC-E3C7A42714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13"/>
          <a:stretch>
            <a:fillRect/>
          </a:stretch>
        </p:blipFill>
        <p:spPr>
          <a:xfrm>
            <a:off x="8608290" y="220143"/>
            <a:ext cx="2974109" cy="619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24F29-3F8D-BFFD-E3DA-08B6502FB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old trophy with a blue and white background&#10;&#10;AI-generated content may be incorrect.">
            <a:extLst>
              <a:ext uri="{FF2B5EF4-FFF2-40B4-BE49-F238E27FC236}">
                <a16:creationId xmlns:a16="http://schemas.microsoft.com/office/drawing/2014/main" id="{85719092-FCB8-45C5-82AA-A3DA28217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0D5A51-FEFA-5457-E232-46C64472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422399"/>
            <a:ext cx="4133732" cy="31026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Mejora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tus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habilidades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 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8868E5-1122-51A6-731D-809305F34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874" y="219538"/>
            <a:ext cx="3149600" cy="641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00B6-7AC7-6ABD-16AF-520892B24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old trophy with a blue and white background&#10;&#10;AI-generated content may be incorrect.">
            <a:extLst>
              <a:ext uri="{FF2B5EF4-FFF2-40B4-BE49-F238E27FC236}">
                <a16:creationId xmlns:a16="http://schemas.microsoft.com/office/drawing/2014/main" id="{74945236-7609-E130-CB66-A20FEE57A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37A3E-9804-9410-871A-7AF012680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38" y="2469187"/>
            <a:ext cx="4133732" cy="9598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PREPARATE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65D5E-0024-9805-C2C7-387C8F9C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206" y="219538"/>
            <a:ext cx="3163216" cy="641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5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D6077-DCD6-F079-1B0C-6B8E70787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old trophy with a blue and white background&#10;&#10;AI-generated content may be incorrect.">
            <a:extLst>
              <a:ext uri="{FF2B5EF4-FFF2-40B4-BE49-F238E27FC236}">
                <a16:creationId xmlns:a16="http://schemas.microsoft.com/office/drawing/2014/main" id="{C59B0132-BFE7-DDD9-593D-A6410CF79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65045-66E0-2A0C-4EA6-2A7D48C5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1906915"/>
            <a:ext cx="5695372" cy="254461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Y PARTICIPA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en el torneo </a:t>
            </a:r>
            <a:b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s-ES_tradnl" sz="5400" noProof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26IA</a:t>
            </a:r>
          </a:p>
        </p:txBody>
      </p:sp>
      <p:pic>
        <p:nvPicPr>
          <p:cNvPr id="1026" name="Picture 2" descr="Los hombres juegan socer en el parque. Torneo de mini-fútbol. Chico en  trajes deportivos negros. | Foto gratuita">
            <a:extLst>
              <a:ext uri="{FF2B5EF4-FFF2-40B4-BE49-F238E27FC236}">
                <a16:creationId xmlns:a16="http://schemas.microsoft.com/office/drawing/2014/main" id="{DA890F0A-9A2B-4B72-A33C-FC06B7E81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91" y="1483014"/>
            <a:ext cx="5092700" cy="339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82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4209</TotalTime>
  <Words>74</Words>
  <Application>Microsoft Macintosh PowerPoint</Application>
  <PresentationFormat>Widescreen</PresentationFormat>
  <Paragraphs>14</Paragraphs>
  <Slides>10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Century Gothic</vt:lpstr>
      <vt:lpstr>Mesh</vt:lpstr>
      <vt:lpstr>26</vt:lpstr>
      <vt:lpstr>Todos los  marcadores  con un  solo click</vt:lpstr>
      <vt:lpstr>Todas las  selecciones</vt:lpstr>
      <vt:lpstr>Todos  tus  jugadores  favoritos</vt:lpstr>
      <vt:lpstr>Todos  los  Estadios</vt:lpstr>
      <vt:lpstr>Visualiza 360 los estadios</vt:lpstr>
      <vt:lpstr>Mejora  tus  habilidades  con IA</vt:lpstr>
      <vt:lpstr>PREPARATE</vt:lpstr>
      <vt:lpstr>Y PARTICIPA en el torneo  26IA</vt:lpstr>
      <vt:lpstr> gana  la  oportunidad  de  estar en  la final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HANNIA GUADALUPE MATIAS TELLES</dc:creator>
  <cp:lastModifiedBy>HANNIA GUADALUPE MATIAS TELLES</cp:lastModifiedBy>
  <cp:revision>2</cp:revision>
  <dcterms:created xsi:type="dcterms:W3CDTF">2025-11-07T18:34:23Z</dcterms:created>
  <dcterms:modified xsi:type="dcterms:W3CDTF">2025-11-10T16:43:46Z</dcterms:modified>
</cp:coreProperties>
</file>